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1" r:id="rId16"/>
    <p:sldId id="269" r:id="rId17"/>
    <p:sldId id="270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302" r:id="rId29"/>
    <p:sldId id="296" r:id="rId30"/>
    <p:sldId id="297" r:id="rId31"/>
    <p:sldId id="298" r:id="rId32"/>
    <p:sldId id="299" r:id="rId33"/>
    <p:sldId id="303" r:id="rId34"/>
    <p:sldId id="300" r:id="rId35"/>
  </p:sldIdLst>
  <p:sldSz cx="174752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Gemini_Generated_Image_g5so7rg5so7rg5s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Gemini_Generated_Image_ai4cglai4cglai4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emini_Generated_Image_3mxajs3mxajs3mx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880"/>
            <a:ext cx="17475200" cy="96412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Gemini_Generated_Image_ge37z8ge37z8ge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1125"/>
            <a:ext cx="17475200" cy="95313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/>
  <Paragraphs>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时ྂ</cp:lastModifiedBy>
  <cp:revision>4</cp:revision>
  <dcterms:created xsi:type="dcterms:W3CDTF">2025-12-03T04:37:00Z</dcterms:created>
  <dcterms:modified xsi:type="dcterms:W3CDTF">2025-12-03T05:09:02Z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wqlLaW5nc29mdCBQREYgdG8gV1BTIDExNQ</vt:lpwstr>
  </property>
  <property fmtid="{D5CDD505-2E9C-101B-9397-08002B2CF9AE}" pid="3" name="Created">
    <vt:filetime>2025-12-04T04:36:22Z</vt:filetime>
  </property>
  <property fmtid="{D5CDD505-2E9C-101B-9397-08002B2CF9AE}" pid="4" name="ICV">
    <vt:lpwstr>51D4C1CA06FC4BDE9FC661150EAC54C6_12</vt:lpwstr>
  </property>
  <property fmtid="{D5CDD505-2E9C-101B-9397-08002B2CF9AE}" pid="5" name="KSOProductBuildVer">
    <vt:lpwstr>2052-12.1.0.23542</vt:lpwstr>
  </property>
</Properties>
</file>